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077" r:id="rId1"/>
  </p:sldMasterIdLst>
  <p:sldIdLst>
    <p:sldId id="256" r:id="rId2"/>
    <p:sldId id="274" r:id="rId3"/>
    <p:sldId id="277" r:id="rId4"/>
    <p:sldId id="275" r:id="rId5"/>
    <p:sldId id="278" r:id="rId6"/>
    <p:sldId id="279" r:id="rId7"/>
    <p:sldId id="28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9" d="100"/>
          <a:sy n="99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heme" Target="theme/theme1.xml" /><Relationship Id="rId5" Type="http://schemas.openxmlformats.org/officeDocument/2006/relationships/slide" Target="slides/slide4.xml" /><Relationship Id="rId10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0D11-C244-4D6C-8605-27893801071A}" type="datetimeFigureOut">
              <a:rPr lang="en-GB" smtClean="0"/>
              <a:t>06/06/2021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1A6B8DF7-8326-41C1-ACC6-8D57F26CF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9551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0D11-C244-4D6C-8605-27893801071A}" type="datetimeFigureOut">
              <a:rPr lang="en-GB" smtClean="0"/>
              <a:t>06/06/2021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1A6B8DF7-8326-41C1-ACC6-8D57F26CF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7948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0D11-C244-4D6C-8605-27893801071A}" type="datetimeFigureOut">
              <a:rPr lang="en-GB" smtClean="0"/>
              <a:t>06/06/2021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1A6B8DF7-8326-41C1-ACC6-8D57F26CF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89596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0D11-C244-4D6C-8605-27893801071A}" type="datetimeFigureOut">
              <a:rPr lang="en-GB" smtClean="0"/>
              <a:t>06/06/2021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1A6B8DF7-8326-41C1-ACC6-8D57F26CF149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64332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0D11-C244-4D6C-8605-27893801071A}" type="datetimeFigureOut">
              <a:rPr lang="en-GB" smtClean="0"/>
              <a:t>06/06/2021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1A6B8DF7-8326-41C1-ACC6-8D57F26CF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11846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0D11-C244-4D6C-8605-27893801071A}" type="datetimeFigureOut">
              <a:rPr lang="en-GB" smtClean="0"/>
              <a:t>06/06/2021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8DF7-8326-41C1-ACC6-8D57F26CF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84307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0D11-C244-4D6C-8605-27893801071A}" type="datetimeFigureOut">
              <a:rPr lang="en-GB" smtClean="0"/>
              <a:t>06/06/2021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8DF7-8326-41C1-ACC6-8D57F26CF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20913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0D11-C244-4D6C-8605-27893801071A}" type="datetimeFigureOut">
              <a:rPr lang="en-GB" smtClean="0"/>
              <a:t>06/06/2021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8DF7-8326-41C1-ACC6-8D57F26CF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32501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30B0D11-C244-4D6C-8605-27893801071A}" type="datetimeFigureOut">
              <a:rPr lang="en-GB" smtClean="0"/>
              <a:t>06/06/2021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1A6B8DF7-8326-41C1-ACC6-8D57F26CF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8619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0D11-C244-4D6C-8605-27893801071A}" type="datetimeFigureOut">
              <a:rPr lang="en-GB" smtClean="0"/>
              <a:t>06/06/2021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8DF7-8326-41C1-ACC6-8D57F26CF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2309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0D11-C244-4D6C-8605-27893801071A}" type="datetimeFigureOut">
              <a:rPr lang="en-GB" smtClean="0"/>
              <a:t>06/06/2021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1A6B8DF7-8326-41C1-ACC6-8D57F26CF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2930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0D11-C244-4D6C-8605-27893801071A}" type="datetimeFigureOut">
              <a:rPr lang="en-GB" smtClean="0"/>
              <a:t>06/06/2021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8DF7-8326-41C1-ACC6-8D57F26CF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242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0D11-C244-4D6C-8605-27893801071A}" type="datetimeFigureOut">
              <a:rPr lang="en-GB" smtClean="0"/>
              <a:t>06/06/2021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8DF7-8326-41C1-ACC6-8D57F26CF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461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0D11-C244-4D6C-8605-27893801071A}" type="datetimeFigureOut">
              <a:rPr lang="en-GB" smtClean="0"/>
              <a:t>06/06/2021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8DF7-8326-41C1-ACC6-8D57F26CF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997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0D11-C244-4D6C-8605-27893801071A}" type="datetimeFigureOut">
              <a:rPr lang="en-GB" smtClean="0"/>
              <a:t>06/06/2021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8DF7-8326-41C1-ACC6-8D57F26CF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7510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0D11-C244-4D6C-8605-27893801071A}" type="datetimeFigureOut">
              <a:rPr lang="en-GB" smtClean="0"/>
              <a:t>06/06/2021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8DF7-8326-41C1-ACC6-8D57F26CF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963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0D11-C244-4D6C-8605-27893801071A}" type="datetimeFigureOut">
              <a:rPr lang="en-GB" smtClean="0"/>
              <a:t>06/06/2021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8DF7-8326-41C1-ACC6-8D57F26CF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376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1.pn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chemeClr val="accent1">
                <a:lumMod val="50000"/>
              </a:schemeClr>
            </a:gs>
            <a:gs pos="0">
              <a:schemeClr val="bg2">
                <a:shade val="100000"/>
                <a:hueMod val="100000"/>
                <a:satMod val="110000"/>
                <a:lumMod val="130000"/>
              </a:schemeClr>
            </a:gs>
            <a:gs pos="48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B0D11-C244-4D6C-8605-27893801071A}" type="datetimeFigureOut">
              <a:rPr lang="en-GB" smtClean="0"/>
              <a:t>06/06/2021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B8DF7-8326-41C1-ACC6-8D57F26CF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7561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5078" r:id="rId1"/>
    <p:sldLayoutId id="2147485079" r:id="rId2"/>
    <p:sldLayoutId id="2147485080" r:id="rId3"/>
    <p:sldLayoutId id="2147485081" r:id="rId4"/>
    <p:sldLayoutId id="2147485082" r:id="rId5"/>
    <p:sldLayoutId id="2147485083" r:id="rId6"/>
    <p:sldLayoutId id="2147485084" r:id="rId7"/>
    <p:sldLayoutId id="2147485085" r:id="rId8"/>
    <p:sldLayoutId id="2147485086" r:id="rId9"/>
    <p:sldLayoutId id="2147485087" r:id="rId10"/>
    <p:sldLayoutId id="2147485088" r:id="rId11"/>
    <p:sldLayoutId id="2147485089" r:id="rId12"/>
    <p:sldLayoutId id="2147485090" r:id="rId13"/>
    <p:sldLayoutId id="2147485091" r:id="rId14"/>
    <p:sldLayoutId id="2147485092" r:id="rId15"/>
    <p:sldLayoutId id="2147485093" r:id="rId16"/>
    <p:sldLayoutId id="214748509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32C7C-3A1D-444F-8851-E27F9477E2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502" y="2575089"/>
            <a:ext cx="8693827" cy="1373070"/>
          </a:xfrm>
        </p:spPr>
        <p:txBody>
          <a:bodyPr/>
          <a:lstStyle/>
          <a:p>
            <a:pPr algn="ctr"/>
            <a:r>
              <a:rPr lang="en-GB" sz="7200" dirty="0">
                <a:solidFill>
                  <a:schemeClr val="tx1"/>
                </a:solidFill>
              </a:rPr>
              <a:t>The Gospel of Mark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966144-8475-4187-988D-781671AFCC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0505" y="4565289"/>
            <a:ext cx="8061820" cy="1069848"/>
          </a:xfrm>
        </p:spPr>
        <p:txBody>
          <a:bodyPr>
            <a:noAutofit/>
          </a:bodyPr>
          <a:lstStyle/>
          <a:p>
            <a:pPr algn="ctr"/>
            <a:r>
              <a:rPr lang="en-GB" sz="4400" dirty="0"/>
              <a:t>“…I have not come to call the righteous, but sinners.”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2ACED0B-1EDA-41D4-901E-BA1AE16092FF}"/>
              </a:ext>
            </a:extLst>
          </p:cNvPr>
          <p:cNvSpPr txBox="1"/>
          <p:nvPr/>
        </p:nvSpPr>
        <p:spPr>
          <a:xfrm>
            <a:off x="9097347" y="2767280"/>
            <a:ext cx="309465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bg1"/>
                </a:solidFill>
              </a:rPr>
              <a:t>  Mark  	 1:40 – 2:17</a:t>
            </a:r>
          </a:p>
        </p:txBody>
      </p:sp>
    </p:spTree>
    <p:extLst>
      <p:ext uri="{BB962C8B-B14F-4D97-AF65-F5344CB8AC3E}">
        <p14:creationId xmlns:p14="http://schemas.microsoft.com/office/powerpoint/2010/main" val="4052730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93632-5FA1-40DA-BEE7-E52D39884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6600" dirty="0">
                <a:solidFill>
                  <a:schemeClr val="tx1"/>
                </a:solidFill>
              </a:rPr>
              <a:t>Jesus’ </a:t>
            </a:r>
            <a:r>
              <a:rPr lang="en-GB" sz="6600" dirty="0"/>
              <a:t>Priorities 		  </a:t>
            </a:r>
            <a:r>
              <a:rPr lang="en-GB" dirty="0"/>
              <a:t>(Part 1)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544A30-62BD-48D2-9BDD-5EE7E3FDFA1C}"/>
              </a:ext>
            </a:extLst>
          </p:cNvPr>
          <p:cNvSpPr txBox="1"/>
          <p:nvPr/>
        </p:nvSpPr>
        <p:spPr>
          <a:xfrm>
            <a:off x="10422293" y="687269"/>
            <a:ext cx="19624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bg1"/>
                </a:solidFill>
              </a:rPr>
              <a:t>Mark</a:t>
            </a:r>
          </a:p>
          <a:p>
            <a:pPr algn="ctr"/>
            <a:r>
              <a:rPr lang="en-GB" sz="3600" dirty="0">
                <a:solidFill>
                  <a:schemeClr val="bg1"/>
                </a:solidFill>
              </a:rPr>
              <a:t>1:35-39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396E881-7A8E-4126-B951-D9512256336E}"/>
              </a:ext>
            </a:extLst>
          </p:cNvPr>
          <p:cNvSpPr txBox="1">
            <a:spLocks/>
          </p:cNvSpPr>
          <p:nvPr/>
        </p:nvSpPr>
        <p:spPr>
          <a:xfrm>
            <a:off x="402414" y="2306971"/>
            <a:ext cx="10822312" cy="45510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800" b="1" dirty="0"/>
              <a:t>Prayer</a:t>
            </a:r>
            <a:r>
              <a:rPr lang="en-GB" sz="3600" b="1" dirty="0"/>
              <a:t> </a:t>
            </a:r>
            <a:r>
              <a:rPr lang="en-GB" sz="3200" dirty="0"/>
              <a:t>(</a:t>
            </a:r>
            <a:r>
              <a:rPr lang="en-GB" sz="3200" dirty="0">
                <a:solidFill>
                  <a:srgbClr val="FFFF00"/>
                </a:solidFill>
              </a:rPr>
              <a:t>1:35</a:t>
            </a:r>
            <a:r>
              <a:rPr lang="en-GB" sz="3200" dirty="0"/>
              <a:t>)</a:t>
            </a:r>
          </a:p>
          <a:p>
            <a:pPr lvl="1"/>
            <a:endParaRPr lang="en-GB" sz="3200" dirty="0"/>
          </a:p>
          <a:p>
            <a:r>
              <a:rPr lang="en-GB" sz="3800" b="1" dirty="0"/>
              <a:t>Preach</a:t>
            </a:r>
            <a:r>
              <a:rPr lang="en-GB" sz="3600" b="1" dirty="0"/>
              <a:t> </a:t>
            </a:r>
            <a:r>
              <a:rPr lang="en-GB" sz="3200" dirty="0"/>
              <a:t>(</a:t>
            </a:r>
            <a:r>
              <a:rPr lang="en-GB" sz="3200" dirty="0">
                <a:solidFill>
                  <a:srgbClr val="FFFF00"/>
                </a:solidFill>
              </a:rPr>
              <a:t>1:38</a:t>
            </a:r>
            <a:r>
              <a:rPr lang="en-GB" sz="3200" dirty="0"/>
              <a:t>)</a:t>
            </a:r>
          </a:p>
          <a:p>
            <a:pPr marL="0" indent="0">
              <a:buNone/>
            </a:pPr>
            <a:endParaRPr lang="en-GB" sz="3200" u="sng" dirty="0"/>
          </a:p>
        </p:txBody>
      </p:sp>
    </p:spTree>
    <p:extLst>
      <p:ext uri="{BB962C8B-B14F-4D97-AF65-F5344CB8AC3E}">
        <p14:creationId xmlns:p14="http://schemas.microsoft.com/office/powerpoint/2010/main" val="774420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93632-5FA1-40DA-BEE7-E52D39884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6600" dirty="0">
                <a:solidFill>
                  <a:schemeClr val="tx1"/>
                </a:solidFill>
              </a:rPr>
              <a:t>Jesus’ </a:t>
            </a:r>
            <a:r>
              <a:rPr lang="en-GB" sz="6600" dirty="0"/>
              <a:t>Priorities 		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544A30-62BD-48D2-9BDD-5EE7E3FDFA1C}"/>
              </a:ext>
            </a:extLst>
          </p:cNvPr>
          <p:cNvSpPr txBox="1"/>
          <p:nvPr/>
        </p:nvSpPr>
        <p:spPr>
          <a:xfrm>
            <a:off x="10439071" y="547075"/>
            <a:ext cx="1962445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100" dirty="0">
                <a:solidFill>
                  <a:schemeClr val="bg1"/>
                </a:solidFill>
              </a:rPr>
              <a:t>Mark    </a:t>
            </a:r>
          </a:p>
          <a:p>
            <a:r>
              <a:rPr lang="en-GB" sz="3100" dirty="0">
                <a:solidFill>
                  <a:schemeClr val="bg1"/>
                </a:solidFill>
              </a:rPr>
              <a:t>  1:35-</a:t>
            </a:r>
          </a:p>
          <a:p>
            <a:pPr algn="ctr"/>
            <a:r>
              <a:rPr lang="en-GB" sz="3100" dirty="0">
                <a:solidFill>
                  <a:schemeClr val="bg1"/>
                </a:solidFill>
              </a:rPr>
              <a:t>    2:17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42E325C-EA6A-42C1-9B03-5E353D10FFB7}"/>
              </a:ext>
            </a:extLst>
          </p:cNvPr>
          <p:cNvSpPr txBox="1">
            <a:spLocks/>
          </p:cNvSpPr>
          <p:nvPr/>
        </p:nvSpPr>
        <p:spPr>
          <a:xfrm>
            <a:off x="402414" y="2306971"/>
            <a:ext cx="10822312" cy="45510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800" b="1" dirty="0"/>
              <a:t>Prayer</a:t>
            </a:r>
            <a:r>
              <a:rPr lang="en-GB" sz="3600" b="1" dirty="0"/>
              <a:t> </a:t>
            </a:r>
            <a:r>
              <a:rPr lang="en-GB" sz="3200" dirty="0"/>
              <a:t>(</a:t>
            </a:r>
            <a:r>
              <a:rPr lang="en-GB" sz="3200" dirty="0">
                <a:solidFill>
                  <a:srgbClr val="FFFF00"/>
                </a:solidFill>
              </a:rPr>
              <a:t>1:35</a:t>
            </a:r>
            <a:r>
              <a:rPr lang="en-GB" sz="3200" dirty="0"/>
              <a:t>)</a:t>
            </a:r>
          </a:p>
          <a:p>
            <a:pPr lvl="1"/>
            <a:endParaRPr lang="en-GB" sz="3200" dirty="0"/>
          </a:p>
          <a:p>
            <a:r>
              <a:rPr lang="en-GB" sz="3800" b="1" dirty="0"/>
              <a:t>Preach</a:t>
            </a:r>
            <a:r>
              <a:rPr lang="en-GB" sz="3600" b="1" dirty="0"/>
              <a:t> </a:t>
            </a:r>
            <a:r>
              <a:rPr lang="en-GB" sz="3200" dirty="0"/>
              <a:t>(</a:t>
            </a:r>
            <a:r>
              <a:rPr lang="en-GB" sz="3200" dirty="0">
                <a:solidFill>
                  <a:srgbClr val="FFFF00"/>
                </a:solidFill>
              </a:rPr>
              <a:t>1:38</a:t>
            </a:r>
            <a:r>
              <a:rPr lang="en-GB" sz="3200" dirty="0"/>
              <a:t>)</a:t>
            </a:r>
          </a:p>
          <a:p>
            <a:endParaRPr lang="en-GB" sz="3200" u="sng" dirty="0"/>
          </a:p>
          <a:p>
            <a:r>
              <a:rPr lang="en-GB" sz="3800" b="1" dirty="0"/>
              <a:t>To Save Sinners </a:t>
            </a:r>
            <a:r>
              <a:rPr lang="en-GB" sz="3200" dirty="0"/>
              <a:t>(</a:t>
            </a:r>
            <a:r>
              <a:rPr lang="en-GB" sz="3200" dirty="0">
                <a:solidFill>
                  <a:srgbClr val="FFFF00"/>
                </a:solidFill>
              </a:rPr>
              <a:t>1:40 – 2:17</a:t>
            </a:r>
            <a:r>
              <a:rPr lang="en-GB" sz="3200" dirty="0"/>
              <a:t>)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316405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93632-5FA1-40DA-BEE7-E52D39884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6600" dirty="0">
                <a:solidFill>
                  <a:schemeClr val="tx1"/>
                </a:solidFill>
              </a:rPr>
              <a:t>Jesus’ </a:t>
            </a:r>
            <a:r>
              <a:rPr lang="en-GB" sz="6600" dirty="0"/>
              <a:t>Priorities 		  </a:t>
            </a:r>
            <a:r>
              <a:rPr lang="en-GB" dirty="0"/>
              <a:t>(Part 2)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544A30-62BD-48D2-9BDD-5EE7E3FDFA1C}"/>
              </a:ext>
            </a:extLst>
          </p:cNvPr>
          <p:cNvSpPr txBox="1"/>
          <p:nvPr/>
        </p:nvSpPr>
        <p:spPr>
          <a:xfrm>
            <a:off x="10439071" y="547075"/>
            <a:ext cx="1962445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100" dirty="0">
                <a:solidFill>
                  <a:schemeClr val="bg1"/>
                </a:solidFill>
              </a:rPr>
              <a:t>Mark    </a:t>
            </a:r>
          </a:p>
          <a:p>
            <a:r>
              <a:rPr lang="en-GB" sz="3100" dirty="0">
                <a:solidFill>
                  <a:schemeClr val="bg1"/>
                </a:solidFill>
              </a:rPr>
              <a:t>  1:40-</a:t>
            </a:r>
          </a:p>
          <a:p>
            <a:pPr algn="ctr"/>
            <a:r>
              <a:rPr lang="en-GB" sz="3100" dirty="0">
                <a:solidFill>
                  <a:schemeClr val="bg1"/>
                </a:solidFill>
              </a:rPr>
              <a:t>    2:17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42E325C-EA6A-42C1-9B03-5E353D10FFB7}"/>
              </a:ext>
            </a:extLst>
          </p:cNvPr>
          <p:cNvSpPr txBox="1">
            <a:spLocks/>
          </p:cNvSpPr>
          <p:nvPr/>
        </p:nvSpPr>
        <p:spPr>
          <a:xfrm>
            <a:off x="402414" y="2306971"/>
            <a:ext cx="10822312" cy="45510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800" b="1" dirty="0"/>
              <a:t>To Save Sinners</a:t>
            </a:r>
          </a:p>
          <a:p>
            <a:pPr lvl="1"/>
            <a:r>
              <a:rPr lang="en-GB" sz="3200" dirty="0"/>
              <a:t>Jesus is </a:t>
            </a:r>
            <a:r>
              <a:rPr lang="en-GB" sz="3200" b="1" dirty="0"/>
              <a:t>willing </a:t>
            </a:r>
            <a:r>
              <a:rPr lang="en-GB" sz="3200" dirty="0"/>
              <a:t>to help us </a:t>
            </a:r>
            <a:r>
              <a:rPr lang="en-GB" sz="2800" dirty="0"/>
              <a:t>(</a:t>
            </a:r>
            <a:r>
              <a:rPr lang="en-GB" sz="2800" dirty="0">
                <a:solidFill>
                  <a:srgbClr val="FFFF00"/>
                </a:solidFill>
              </a:rPr>
              <a:t>vs.41</a:t>
            </a:r>
            <a:r>
              <a:rPr lang="en-GB" sz="2800" dirty="0"/>
              <a:t>)</a:t>
            </a:r>
          </a:p>
          <a:p>
            <a:pPr marL="457200" lvl="1" indent="0">
              <a:buNone/>
            </a:pPr>
            <a:endParaRPr lang="en-GB" sz="2800" dirty="0"/>
          </a:p>
          <a:p>
            <a:pPr marL="457200" lvl="1" indent="0">
              <a:buNone/>
            </a:pPr>
            <a:r>
              <a:rPr lang="en-GB" sz="3200" dirty="0"/>
              <a:t>‘Filled with compassion, Jesus reached out his hand and touched the man. “I am willing,” he said. “Be clean!”’</a:t>
            </a:r>
          </a:p>
          <a:p>
            <a:pPr lvl="1"/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044062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93632-5FA1-40DA-BEE7-E52D39884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6600" dirty="0">
                <a:solidFill>
                  <a:schemeClr val="tx1"/>
                </a:solidFill>
              </a:rPr>
              <a:t>Jesus’ </a:t>
            </a:r>
            <a:r>
              <a:rPr lang="en-GB" sz="6600" dirty="0"/>
              <a:t>Priorities 		  </a:t>
            </a:r>
            <a:r>
              <a:rPr lang="en-GB" dirty="0"/>
              <a:t>(Part 2)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544A30-62BD-48D2-9BDD-5EE7E3FDFA1C}"/>
              </a:ext>
            </a:extLst>
          </p:cNvPr>
          <p:cNvSpPr txBox="1"/>
          <p:nvPr/>
        </p:nvSpPr>
        <p:spPr>
          <a:xfrm>
            <a:off x="10439071" y="547075"/>
            <a:ext cx="1962445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100" dirty="0">
                <a:solidFill>
                  <a:schemeClr val="bg1"/>
                </a:solidFill>
              </a:rPr>
              <a:t>Mark    </a:t>
            </a:r>
          </a:p>
          <a:p>
            <a:r>
              <a:rPr lang="en-GB" sz="3100" dirty="0">
                <a:solidFill>
                  <a:schemeClr val="bg1"/>
                </a:solidFill>
              </a:rPr>
              <a:t>  1:40-</a:t>
            </a:r>
          </a:p>
          <a:p>
            <a:pPr algn="ctr"/>
            <a:r>
              <a:rPr lang="en-GB" sz="3100" dirty="0">
                <a:solidFill>
                  <a:schemeClr val="bg1"/>
                </a:solidFill>
              </a:rPr>
              <a:t>    2:17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42E325C-EA6A-42C1-9B03-5E353D10FFB7}"/>
              </a:ext>
            </a:extLst>
          </p:cNvPr>
          <p:cNvSpPr txBox="1">
            <a:spLocks/>
          </p:cNvSpPr>
          <p:nvPr/>
        </p:nvSpPr>
        <p:spPr>
          <a:xfrm>
            <a:off x="402414" y="2306971"/>
            <a:ext cx="10822312" cy="45510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800" b="1" dirty="0"/>
              <a:t>To Save Sinners</a:t>
            </a:r>
          </a:p>
          <a:p>
            <a:pPr lvl="1"/>
            <a:r>
              <a:rPr lang="en-GB" sz="3200" dirty="0"/>
              <a:t>Jesus is </a:t>
            </a:r>
            <a:r>
              <a:rPr lang="en-GB" sz="3200" b="1" dirty="0"/>
              <a:t>willing </a:t>
            </a:r>
            <a:r>
              <a:rPr lang="en-GB" sz="3200" dirty="0"/>
              <a:t>to help us </a:t>
            </a:r>
            <a:r>
              <a:rPr lang="en-GB" sz="2800" dirty="0"/>
              <a:t>(</a:t>
            </a:r>
            <a:r>
              <a:rPr lang="en-GB" sz="2800" dirty="0">
                <a:solidFill>
                  <a:srgbClr val="FFFF00"/>
                </a:solidFill>
              </a:rPr>
              <a:t>vs.41</a:t>
            </a:r>
            <a:r>
              <a:rPr lang="en-GB" sz="2800" dirty="0"/>
              <a:t>)</a:t>
            </a:r>
          </a:p>
          <a:p>
            <a:pPr marL="457200" lvl="1" indent="0">
              <a:buNone/>
            </a:pPr>
            <a:endParaRPr lang="en-GB" sz="2800" dirty="0"/>
          </a:p>
          <a:p>
            <a:pPr lvl="1"/>
            <a:r>
              <a:rPr lang="en-GB" sz="3200" dirty="0"/>
              <a:t>Jesus knows our </a:t>
            </a:r>
            <a:r>
              <a:rPr lang="en-GB" sz="3200" b="1" dirty="0"/>
              <a:t>greatest need </a:t>
            </a:r>
            <a:r>
              <a:rPr lang="en-GB" sz="2800" dirty="0"/>
              <a:t>(</a:t>
            </a:r>
            <a:r>
              <a:rPr lang="en-GB" sz="2800" dirty="0">
                <a:solidFill>
                  <a:srgbClr val="FFFF00"/>
                </a:solidFill>
              </a:rPr>
              <a:t>vs.5</a:t>
            </a:r>
            <a:r>
              <a:rPr lang="en-GB" sz="2800" dirty="0"/>
              <a:t>)</a:t>
            </a:r>
          </a:p>
          <a:p>
            <a:pPr lvl="2"/>
            <a:r>
              <a:rPr lang="en-GB" sz="2600" dirty="0"/>
              <a:t>“Son, your </a:t>
            </a:r>
            <a:r>
              <a:rPr lang="en-GB" sz="2600" b="1" u="sng" dirty="0"/>
              <a:t>sins</a:t>
            </a:r>
            <a:r>
              <a:rPr lang="en-GB" sz="2600" dirty="0"/>
              <a:t> are forgiven”</a:t>
            </a:r>
          </a:p>
          <a:p>
            <a:pPr lvl="2"/>
            <a:endParaRPr lang="en-GB" sz="1000" dirty="0"/>
          </a:p>
          <a:p>
            <a:pPr marL="457200" lvl="1" indent="0">
              <a:buNone/>
            </a:pPr>
            <a:r>
              <a:rPr lang="en-GB" sz="2800" dirty="0"/>
              <a:t>‘“Get up, take up your mat and go home.” He got up, took his mat and walked out in full view of them all.’ </a:t>
            </a:r>
          </a:p>
          <a:p>
            <a:pPr lvl="2"/>
            <a:endParaRPr lang="en-GB" sz="1000" dirty="0"/>
          </a:p>
          <a:p>
            <a:pPr lvl="2"/>
            <a:r>
              <a:rPr lang="en-GB" sz="2600" dirty="0"/>
              <a:t>Visible sign of the </a:t>
            </a:r>
            <a:r>
              <a:rPr lang="en-GB" sz="2600" b="1" dirty="0"/>
              <a:t>greater</a:t>
            </a:r>
            <a:r>
              <a:rPr lang="en-GB" sz="2600" dirty="0"/>
              <a:t> miracle!</a:t>
            </a:r>
          </a:p>
          <a:p>
            <a:pPr marL="914400" lvl="2" indent="0">
              <a:buNone/>
            </a:pP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3301015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93632-5FA1-40DA-BEE7-E52D39884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6600" dirty="0">
                <a:solidFill>
                  <a:schemeClr val="tx1"/>
                </a:solidFill>
              </a:rPr>
              <a:t>Jesus’ </a:t>
            </a:r>
            <a:r>
              <a:rPr lang="en-GB" sz="6600" dirty="0"/>
              <a:t>Priorities 		  </a:t>
            </a:r>
            <a:r>
              <a:rPr lang="en-GB" dirty="0"/>
              <a:t>(Part 2)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544A30-62BD-48D2-9BDD-5EE7E3FDFA1C}"/>
              </a:ext>
            </a:extLst>
          </p:cNvPr>
          <p:cNvSpPr txBox="1"/>
          <p:nvPr/>
        </p:nvSpPr>
        <p:spPr>
          <a:xfrm>
            <a:off x="10439071" y="547075"/>
            <a:ext cx="1962445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100" dirty="0">
                <a:solidFill>
                  <a:schemeClr val="bg1"/>
                </a:solidFill>
              </a:rPr>
              <a:t>Mark    </a:t>
            </a:r>
          </a:p>
          <a:p>
            <a:r>
              <a:rPr lang="en-GB" sz="3100" dirty="0">
                <a:solidFill>
                  <a:schemeClr val="bg1"/>
                </a:solidFill>
              </a:rPr>
              <a:t>  1:40-</a:t>
            </a:r>
          </a:p>
          <a:p>
            <a:pPr algn="ctr"/>
            <a:r>
              <a:rPr lang="en-GB" sz="3100" dirty="0">
                <a:solidFill>
                  <a:schemeClr val="bg1"/>
                </a:solidFill>
              </a:rPr>
              <a:t>    2:17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42E325C-EA6A-42C1-9B03-5E353D10FFB7}"/>
              </a:ext>
            </a:extLst>
          </p:cNvPr>
          <p:cNvSpPr txBox="1">
            <a:spLocks/>
          </p:cNvSpPr>
          <p:nvPr/>
        </p:nvSpPr>
        <p:spPr>
          <a:xfrm>
            <a:off x="402414" y="2306971"/>
            <a:ext cx="10822312" cy="45510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800" b="1" dirty="0"/>
              <a:t>To Save Sinners</a:t>
            </a:r>
          </a:p>
          <a:p>
            <a:pPr lvl="1"/>
            <a:r>
              <a:rPr lang="en-GB" sz="3200" dirty="0"/>
              <a:t>Jesus is </a:t>
            </a:r>
            <a:r>
              <a:rPr lang="en-GB" sz="3200" b="1" dirty="0"/>
              <a:t>willing </a:t>
            </a:r>
            <a:r>
              <a:rPr lang="en-GB" sz="3200" dirty="0"/>
              <a:t>to help us </a:t>
            </a:r>
            <a:r>
              <a:rPr lang="en-GB" sz="2800" dirty="0"/>
              <a:t>(</a:t>
            </a:r>
            <a:r>
              <a:rPr lang="en-GB" sz="2800" dirty="0">
                <a:solidFill>
                  <a:srgbClr val="FFFF00"/>
                </a:solidFill>
              </a:rPr>
              <a:t>vs.41</a:t>
            </a:r>
            <a:r>
              <a:rPr lang="en-GB" sz="2800" dirty="0"/>
              <a:t>)</a:t>
            </a:r>
          </a:p>
          <a:p>
            <a:pPr marL="457200" lvl="1" indent="0">
              <a:buNone/>
            </a:pPr>
            <a:endParaRPr lang="en-GB" sz="2800" dirty="0"/>
          </a:p>
          <a:p>
            <a:pPr lvl="1"/>
            <a:r>
              <a:rPr lang="en-GB" sz="3200" dirty="0"/>
              <a:t>Jesus knows our </a:t>
            </a:r>
            <a:r>
              <a:rPr lang="en-GB" sz="3200" b="1" dirty="0"/>
              <a:t>greatest need </a:t>
            </a:r>
            <a:r>
              <a:rPr lang="en-GB" sz="2800" dirty="0"/>
              <a:t>(</a:t>
            </a:r>
            <a:r>
              <a:rPr lang="en-GB" sz="2800" dirty="0">
                <a:solidFill>
                  <a:srgbClr val="FFFF00"/>
                </a:solidFill>
              </a:rPr>
              <a:t>vs.5</a:t>
            </a:r>
            <a:r>
              <a:rPr lang="en-GB" sz="2800" dirty="0"/>
              <a:t>)</a:t>
            </a:r>
          </a:p>
          <a:p>
            <a:pPr lvl="1"/>
            <a:endParaRPr lang="en-GB" sz="2800" dirty="0"/>
          </a:p>
          <a:p>
            <a:pPr lvl="1"/>
            <a:r>
              <a:rPr lang="en-GB" sz="3200" dirty="0"/>
              <a:t>Jesus </a:t>
            </a:r>
            <a:r>
              <a:rPr lang="en-GB" sz="3200" b="1" dirty="0"/>
              <a:t>only</a:t>
            </a:r>
            <a:r>
              <a:rPr lang="en-GB" sz="3200" dirty="0"/>
              <a:t> calls sinners </a:t>
            </a:r>
            <a:r>
              <a:rPr lang="en-GB" sz="2800" dirty="0"/>
              <a:t>(</a:t>
            </a:r>
            <a:r>
              <a:rPr lang="en-GB" sz="2800" dirty="0">
                <a:solidFill>
                  <a:srgbClr val="FFFF00"/>
                </a:solidFill>
              </a:rPr>
              <a:t>vs.17</a:t>
            </a:r>
            <a:r>
              <a:rPr lang="en-GB" sz="2800" dirty="0"/>
              <a:t>)</a:t>
            </a:r>
          </a:p>
          <a:p>
            <a:pPr lvl="2"/>
            <a:r>
              <a:rPr lang="en-GB" sz="2600" dirty="0"/>
              <a:t>Yet, we are all sinners - </a:t>
            </a:r>
            <a:r>
              <a:rPr lang="en-GB" sz="2600" dirty="0">
                <a:solidFill>
                  <a:srgbClr val="FFFF00"/>
                </a:solidFill>
              </a:rPr>
              <a:t>Psalm 14, Romans 3:10, 3:23</a:t>
            </a:r>
          </a:p>
          <a:p>
            <a:pPr marL="914400" lvl="2" indent="0">
              <a:buNone/>
            </a:pP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2833860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93632-5FA1-40DA-BEE7-E52D39884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6600" dirty="0">
                <a:solidFill>
                  <a:schemeClr val="tx1"/>
                </a:solidFill>
              </a:rPr>
              <a:t>Jesus’ </a:t>
            </a:r>
            <a:r>
              <a:rPr lang="en-GB" sz="6600" dirty="0"/>
              <a:t>Priorities 		  </a:t>
            </a:r>
            <a:r>
              <a:rPr lang="en-GB" dirty="0"/>
              <a:t>(Part 2)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544A30-62BD-48D2-9BDD-5EE7E3FDFA1C}"/>
              </a:ext>
            </a:extLst>
          </p:cNvPr>
          <p:cNvSpPr txBox="1"/>
          <p:nvPr/>
        </p:nvSpPr>
        <p:spPr>
          <a:xfrm>
            <a:off x="10439071" y="547075"/>
            <a:ext cx="1962445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100" dirty="0">
                <a:solidFill>
                  <a:schemeClr val="bg1"/>
                </a:solidFill>
              </a:rPr>
              <a:t>Mark    </a:t>
            </a:r>
          </a:p>
          <a:p>
            <a:r>
              <a:rPr lang="en-GB" sz="3100" dirty="0">
                <a:solidFill>
                  <a:schemeClr val="bg1"/>
                </a:solidFill>
              </a:rPr>
              <a:t>  1:40-</a:t>
            </a:r>
          </a:p>
          <a:p>
            <a:pPr algn="ctr"/>
            <a:r>
              <a:rPr lang="en-GB" sz="3100" dirty="0">
                <a:solidFill>
                  <a:schemeClr val="bg1"/>
                </a:solidFill>
              </a:rPr>
              <a:t>    2:17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42E325C-EA6A-42C1-9B03-5E353D10FFB7}"/>
              </a:ext>
            </a:extLst>
          </p:cNvPr>
          <p:cNvSpPr txBox="1">
            <a:spLocks/>
          </p:cNvSpPr>
          <p:nvPr/>
        </p:nvSpPr>
        <p:spPr>
          <a:xfrm>
            <a:off x="402414" y="2306971"/>
            <a:ext cx="10822312" cy="45510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800" b="1" dirty="0"/>
              <a:t>To Save Sinners</a:t>
            </a:r>
          </a:p>
          <a:p>
            <a:pPr lvl="1"/>
            <a:r>
              <a:rPr lang="en-GB" sz="3200" dirty="0"/>
              <a:t>Jesus is </a:t>
            </a:r>
            <a:r>
              <a:rPr lang="en-GB" sz="3200" b="1" dirty="0"/>
              <a:t>willing </a:t>
            </a:r>
            <a:r>
              <a:rPr lang="en-GB" sz="3200" dirty="0"/>
              <a:t>to help us </a:t>
            </a:r>
            <a:r>
              <a:rPr lang="en-GB" sz="2800" dirty="0"/>
              <a:t>(</a:t>
            </a:r>
            <a:r>
              <a:rPr lang="en-GB" sz="2800" dirty="0">
                <a:solidFill>
                  <a:srgbClr val="FFFF00"/>
                </a:solidFill>
              </a:rPr>
              <a:t>vs.41</a:t>
            </a:r>
            <a:r>
              <a:rPr lang="en-GB" sz="2800" dirty="0"/>
              <a:t>)</a:t>
            </a:r>
          </a:p>
          <a:p>
            <a:pPr marL="457200" lvl="1" indent="0">
              <a:buNone/>
            </a:pPr>
            <a:endParaRPr lang="en-GB" sz="2800" dirty="0"/>
          </a:p>
          <a:p>
            <a:pPr lvl="1"/>
            <a:r>
              <a:rPr lang="en-GB" sz="3200" dirty="0"/>
              <a:t>Jesus knows our </a:t>
            </a:r>
            <a:r>
              <a:rPr lang="en-GB" sz="3200" b="1" dirty="0"/>
              <a:t>greatest need </a:t>
            </a:r>
            <a:r>
              <a:rPr lang="en-GB" sz="2800" dirty="0"/>
              <a:t>(</a:t>
            </a:r>
            <a:r>
              <a:rPr lang="en-GB" sz="2800" dirty="0">
                <a:solidFill>
                  <a:srgbClr val="FFFF00"/>
                </a:solidFill>
              </a:rPr>
              <a:t>vs.5</a:t>
            </a:r>
            <a:r>
              <a:rPr lang="en-GB" sz="2800" dirty="0"/>
              <a:t>)</a:t>
            </a:r>
          </a:p>
          <a:p>
            <a:pPr lvl="1"/>
            <a:endParaRPr lang="en-GB" sz="2800" dirty="0"/>
          </a:p>
          <a:p>
            <a:pPr lvl="1"/>
            <a:r>
              <a:rPr lang="en-GB" sz="3200" dirty="0"/>
              <a:t>Jesus </a:t>
            </a:r>
            <a:r>
              <a:rPr lang="en-GB" sz="3200" b="1" dirty="0"/>
              <a:t>only</a:t>
            </a:r>
            <a:r>
              <a:rPr lang="en-GB" sz="3200" dirty="0"/>
              <a:t> calls sinners </a:t>
            </a:r>
            <a:r>
              <a:rPr lang="en-GB" sz="2800" dirty="0"/>
              <a:t>(</a:t>
            </a:r>
            <a:r>
              <a:rPr lang="en-GB" sz="2800" dirty="0">
                <a:solidFill>
                  <a:srgbClr val="FFFF00"/>
                </a:solidFill>
              </a:rPr>
              <a:t>vs.17</a:t>
            </a:r>
            <a:r>
              <a:rPr lang="en-GB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72583525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1465</TotalTime>
  <Words>319</Words>
  <Application>Microsoft Office PowerPoint</Application>
  <PresentationFormat>Widescreen</PresentationFormat>
  <Paragraphs>60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Berlin</vt:lpstr>
      <vt:lpstr>The Gospel of Mark</vt:lpstr>
      <vt:lpstr>Jesus’ Priorities     (Part 1)</vt:lpstr>
      <vt:lpstr>Jesus’ Priorities   </vt:lpstr>
      <vt:lpstr>Jesus’ Priorities     (Part 2)</vt:lpstr>
      <vt:lpstr>Jesus’ Priorities     (Part 2)</vt:lpstr>
      <vt:lpstr>Jesus’ Priorities     (Part 2)</vt:lpstr>
      <vt:lpstr>Jesus’ Priorities     (Part 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Gospel of Mark</dc:title>
  <dc:creator>Multiple Monitors</dc:creator>
  <cp:lastModifiedBy>Josh and Elisabeth Tanton</cp:lastModifiedBy>
  <cp:revision>92</cp:revision>
  <dcterms:created xsi:type="dcterms:W3CDTF">2021-04-12T16:44:01Z</dcterms:created>
  <dcterms:modified xsi:type="dcterms:W3CDTF">2021-06-06T09:22:47Z</dcterms:modified>
</cp:coreProperties>
</file>